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ans" pitchFamily="2" charset="77"/>
      <p:regular r:id="rId14"/>
    </p:embeddedFont>
    <p:embeddedFont>
      <p:font typeface="DM Sans 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94" autoAdjust="0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666" r="16666"/>
          <a:stretch>
            <a:fillRect/>
          </a:stretch>
        </p:blipFill>
        <p:spPr>
          <a:xfrm>
            <a:off x="0" y="0"/>
            <a:ext cx="5486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2743200" y="7201601"/>
            <a:ext cx="2743200" cy="30853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576249" y="4629501"/>
            <a:ext cx="1788068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035238" y="4629501"/>
            <a:ext cx="4114800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026063" y="1224269"/>
            <a:ext cx="9928427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DM Sans"/>
              </a:rPr>
              <a:t>UPark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035238" y="3120827"/>
            <a:ext cx="9928427" cy="1271729"/>
            <a:chOff x="0" y="-95250"/>
            <a:chExt cx="13237903" cy="1695638"/>
          </a:xfrm>
        </p:grpSpPr>
        <p:sp>
          <p:nvSpPr>
            <p:cNvPr id="8" name="TextBox 8"/>
            <p:cNvSpPr txBox="1"/>
            <p:nvPr/>
          </p:nvSpPr>
          <p:spPr>
            <a:xfrm>
              <a:off x="0" y="876771"/>
              <a:ext cx="13237903" cy="723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DM Sans"/>
                </a:rPr>
                <a:t>Randy &amp; Valerie &amp; Tesfu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13237903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9D549"/>
                  </a:solidFill>
                  <a:latin typeface="DM Sans Bold"/>
                </a:rPr>
                <a:t>Designed by: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rgbClr val="2B2929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870798" y="0"/>
            <a:ext cx="15051364" cy="10287000"/>
            <a:chOff x="0" y="0"/>
            <a:chExt cx="5508856" cy="37650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51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6819900"/>
            <a:ext cx="10946646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Ever need a parking downtown?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Waste too much time looking for parking? 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Need convenient parking?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858945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2B2929"/>
                </a:solidFill>
                <a:latin typeface="DM Sans"/>
              </a:rPr>
              <a:t>Elevator Pitch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829592" y="0"/>
            <a:ext cx="11887992" cy="4511559"/>
            <a:chOff x="0" y="0"/>
            <a:chExt cx="5399224" cy="20490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99224" cy="2049036"/>
            </a:xfrm>
            <a:custGeom>
              <a:avLst/>
              <a:gdLst/>
              <a:ahLst/>
              <a:cxnLst/>
              <a:rect l="l" t="t" r="r" b="b"/>
              <a:pathLst>
                <a:path w="5399224" h="2049036">
                  <a:moveTo>
                    <a:pt x="1138182" y="2049036"/>
                  </a:moveTo>
                  <a:lnTo>
                    <a:pt x="0" y="2049036"/>
                  </a:lnTo>
                  <a:lnTo>
                    <a:pt x="2049036" y="0"/>
                  </a:lnTo>
                  <a:lnTo>
                    <a:pt x="3187218" y="0"/>
                  </a:lnTo>
                  <a:lnTo>
                    <a:pt x="1138182" y="2049036"/>
                  </a:lnTo>
                  <a:close/>
                  <a:moveTo>
                    <a:pt x="5399224" y="0"/>
                  </a:moveTo>
                  <a:lnTo>
                    <a:pt x="4261042" y="0"/>
                  </a:lnTo>
                  <a:lnTo>
                    <a:pt x="2212007" y="2049036"/>
                  </a:lnTo>
                  <a:lnTo>
                    <a:pt x="3350189" y="2049036"/>
                  </a:lnTo>
                  <a:lnTo>
                    <a:pt x="539922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99224" cy="2049036"/>
            </a:xfrm>
            <a:custGeom>
              <a:avLst/>
              <a:gdLst/>
              <a:ahLst/>
              <a:cxnLst/>
              <a:rect l="l" t="t" r="r" b="b"/>
              <a:pathLst>
                <a:path w="5399224" h="2049036">
                  <a:moveTo>
                    <a:pt x="1138182" y="2049036"/>
                  </a:moveTo>
                  <a:lnTo>
                    <a:pt x="0" y="2049036"/>
                  </a:lnTo>
                  <a:lnTo>
                    <a:pt x="2049036" y="0"/>
                  </a:lnTo>
                  <a:lnTo>
                    <a:pt x="3187218" y="0"/>
                  </a:lnTo>
                  <a:lnTo>
                    <a:pt x="1138182" y="2049036"/>
                  </a:lnTo>
                  <a:close/>
                  <a:moveTo>
                    <a:pt x="5399224" y="0"/>
                  </a:moveTo>
                  <a:lnTo>
                    <a:pt x="4261042" y="0"/>
                  </a:lnTo>
                  <a:lnTo>
                    <a:pt x="2212007" y="2049036"/>
                  </a:lnTo>
                  <a:lnTo>
                    <a:pt x="3350189" y="2049036"/>
                  </a:lnTo>
                  <a:lnTo>
                    <a:pt x="5399224" y="0"/>
                  </a:lnTo>
                  <a:close/>
                </a:path>
              </a:pathLst>
            </a:custGeom>
            <a:blipFill>
              <a:blip r:embed="rId2"/>
              <a:stretch>
                <a:fillRect t="-147563" b="-14756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4915719" y="6494046"/>
            <a:ext cx="3372281" cy="37929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43247" y="2841945"/>
            <a:ext cx="4144945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26543" y="6695073"/>
            <a:ext cx="9487893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Easily locate a parking spot nearby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Make use of your unused parking spot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Review a parking spot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</a:rPr>
              <a:t>Community model for parking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05859" y="1028700"/>
            <a:ext cx="775344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DM Sans"/>
              </a:rPr>
              <a:t>Concept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92954" y="2133536"/>
            <a:ext cx="14495046" cy="8153464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210337" y="6704383"/>
            <a:ext cx="3372281" cy="379295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36043" y="1136043"/>
            <a:ext cx="11029107" cy="5406210"/>
            <a:chOff x="0" y="0"/>
            <a:chExt cx="14705476" cy="7208280"/>
          </a:xfrm>
        </p:grpSpPr>
        <p:sp>
          <p:nvSpPr>
            <p:cNvPr id="7" name="TextBox 7"/>
            <p:cNvSpPr txBox="1"/>
            <p:nvPr/>
          </p:nvSpPr>
          <p:spPr>
            <a:xfrm>
              <a:off x="0" y="4979430"/>
              <a:ext cx="14705476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2B2929"/>
                  </a:solidFill>
                  <a:latin typeface="DM Sans"/>
                </a:rPr>
                <a:t>Node.js, bcrypt, express, graphql, mongoose, react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2B2929"/>
                  </a:solidFill>
                  <a:latin typeface="DM Sans"/>
                </a:rPr>
                <a:t>jsonwebtoken, google map API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2B2929"/>
                  </a:solidFill>
                  <a:latin typeface="DM Sans"/>
                </a:rPr>
                <a:t>HTML, CSS, Seeds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05476" cy="403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9999">
                  <a:solidFill>
                    <a:srgbClr val="2B2929"/>
                  </a:solidFill>
                  <a:latin typeface="DM Sans"/>
                </a:rPr>
                <a:t>Technologies Used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44" t="17235" r="50339" b="18427"/>
          <a:stretch>
            <a:fillRect/>
          </a:stretch>
        </p:blipFill>
        <p:spPr>
          <a:xfrm>
            <a:off x="12018220" y="0"/>
            <a:ext cx="626978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272207"/>
            <a:ext cx="9755892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Video demo of website function: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https://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watch.screencastify.com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/v/nhUaWVdCaqkqxBPdSXo1</a:t>
            </a:r>
          </a:p>
          <a:p>
            <a:pPr>
              <a:lnSpc>
                <a:spcPts val="4500"/>
              </a:lnSpc>
            </a:pPr>
            <a:endParaRPr lang="en-US" sz="3000" dirty="0">
              <a:solidFill>
                <a:srgbClr val="FFFFFF"/>
              </a:solidFill>
              <a:latin typeface="DM Sans"/>
            </a:endParaRP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Video to show app user friendliness function: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</a:rPr>
              <a:t>https://</a:t>
            </a:r>
            <a:r>
              <a:rPr lang="en-US" sz="3000" dirty="0" err="1">
                <a:solidFill>
                  <a:srgbClr val="FFFFFF"/>
                </a:solidFill>
                <a:latin typeface="DM Sans"/>
              </a:rPr>
              <a:t>watch.screencastify.com</a:t>
            </a:r>
            <a:r>
              <a:rPr lang="en-US" sz="3000" dirty="0">
                <a:solidFill>
                  <a:srgbClr val="FFFFFF"/>
                </a:solidFill>
                <a:latin typeface="DM Sans"/>
              </a:rPr>
              <a:t>/v/n4epSohAFZ5FhyHLQ7GV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975589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DM Sans"/>
              </a:rPr>
              <a:t>Demo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5586202" y="-158623"/>
            <a:ext cx="2543175" cy="2860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031774" y="-5369256"/>
            <a:ext cx="15656256" cy="15656256"/>
            <a:chOff x="0" y="0"/>
            <a:chExt cx="5803724" cy="5803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724" cy="5803724"/>
            </a:xfrm>
            <a:custGeom>
              <a:avLst/>
              <a:gdLst/>
              <a:ahLst/>
              <a:cxnLst/>
              <a:rect l="l" t="t" r="r" b="b"/>
              <a:pathLst>
                <a:path w="5803724" h="5803724">
                  <a:moveTo>
                    <a:pt x="5803724" y="3818655"/>
                  </a:moveTo>
                  <a:lnTo>
                    <a:pt x="3818655" y="5803724"/>
                  </a:lnTo>
                  <a:lnTo>
                    <a:pt x="0" y="1985069"/>
                  </a:lnTo>
                  <a:lnTo>
                    <a:pt x="1985069" y="0"/>
                  </a:lnTo>
                  <a:lnTo>
                    <a:pt x="5803724" y="38186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803724" cy="5803724"/>
            </a:xfrm>
            <a:custGeom>
              <a:avLst/>
              <a:gdLst/>
              <a:ahLst/>
              <a:cxnLst/>
              <a:rect l="l" t="t" r="r" b="b"/>
              <a:pathLst>
                <a:path w="5803724" h="5803724">
                  <a:moveTo>
                    <a:pt x="5803724" y="3818655"/>
                  </a:moveTo>
                  <a:lnTo>
                    <a:pt x="3818655" y="5803724"/>
                  </a:lnTo>
                  <a:lnTo>
                    <a:pt x="0" y="1985069"/>
                  </a:lnTo>
                  <a:lnTo>
                    <a:pt x="1985069" y="0"/>
                  </a:lnTo>
                  <a:lnTo>
                    <a:pt x="5803724" y="3818655"/>
                  </a:lnTo>
                  <a:close/>
                </a:path>
              </a:pathLst>
            </a:custGeom>
            <a:blipFill>
              <a:blip r:embed="rId2"/>
              <a:stretch>
                <a:fillRect l="-13939" r="-3606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68307" y="3769829"/>
            <a:ext cx="10893253" cy="62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929"/>
                </a:solidFill>
                <a:latin typeface="DM Sans"/>
              </a:rPr>
              <a:t>Delete addresses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929"/>
                </a:solidFill>
                <a:latin typeface="DM Sans"/>
              </a:rPr>
              <a:t>Only the appropriate user can edit his own Address.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929"/>
                </a:solidFill>
                <a:latin typeface="DM Sans"/>
              </a:rPr>
              <a:t>Set the Marker icon for your own location on the map.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929"/>
                </a:solidFill>
                <a:latin typeface="DM Sans"/>
              </a:rPr>
              <a:t>Time and guidance to the location of parking from your own location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929"/>
                </a:solidFill>
                <a:latin typeface="DM Sans"/>
              </a:rPr>
              <a:t>Continuous patches from users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929"/>
                </a:solidFill>
                <a:latin typeface="DM Sans"/>
              </a:rPr>
              <a:t>Waze integration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929"/>
                </a:solidFill>
                <a:latin typeface="DM Sans"/>
              </a:rPr>
              <a:t>Parking payment gateway (Hourly / Monthly)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929"/>
                </a:solidFill>
                <a:latin typeface="DM Sans"/>
              </a:rPr>
              <a:t>Being able to populate suggestion addresses while typing on the search bar.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B2929"/>
                </a:solidFill>
                <a:latin typeface="DM Sans"/>
              </a:rPr>
              <a:t>Being able to leave a review for each address.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64370" y="7487324"/>
            <a:ext cx="2635306" cy="29640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8925" y="407504"/>
            <a:ext cx="8115300" cy="34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2B2929"/>
                </a:solidFill>
                <a:latin typeface="DM Sans"/>
              </a:rPr>
              <a:t>Directions for Future Development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53621" cy="10297824"/>
            <a:chOff x="0" y="0"/>
            <a:chExt cx="5370413" cy="604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46307" r="-859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060021" y="1852682"/>
            <a:ext cx="9199279" cy="3593522"/>
            <a:chOff x="0" y="0"/>
            <a:chExt cx="12265706" cy="4791363"/>
          </a:xfrm>
        </p:grpSpPr>
        <p:sp>
          <p:nvSpPr>
            <p:cNvPr id="6" name="TextBox 6"/>
            <p:cNvSpPr txBox="1"/>
            <p:nvPr/>
          </p:nvSpPr>
          <p:spPr>
            <a:xfrm>
              <a:off x="0" y="2562513"/>
              <a:ext cx="12265706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DM Sans"/>
                </a:rPr>
                <a:t>Github:  https://github.com/RandolphRichard/upark.git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DM Sans"/>
                </a:rPr>
                <a:t>Heroku: https://ur-parking.herokuapp.com/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226570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"/>
                </a:rPr>
                <a:t>Link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2075" y="3527209"/>
            <a:ext cx="10106351" cy="285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2B2929"/>
                </a:solidFill>
                <a:latin typeface="DM Sans"/>
              </a:rPr>
              <a:t>Contact us to learn more:</a:t>
            </a:r>
          </a:p>
          <a:p>
            <a:pPr>
              <a:lnSpc>
                <a:spcPts val="4500"/>
              </a:lnSpc>
            </a:pPr>
            <a:endParaRPr lang="en-US" sz="3000" dirty="0">
              <a:solidFill>
                <a:srgbClr val="2B2929"/>
              </a:solidFill>
              <a:latin typeface="DM Sans"/>
            </a:endParaRPr>
          </a:p>
          <a:p>
            <a:pPr>
              <a:lnSpc>
                <a:spcPts val="4500"/>
              </a:lnSpc>
            </a:pPr>
            <a:r>
              <a:rPr lang="en-US" sz="3000" dirty="0">
                <a:solidFill>
                  <a:srgbClr val="2B2929"/>
                </a:solidFill>
                <a:latin typeface="DM Sans"/>
              </a:rPr>
              <a:t>Valerie Nguyen</a:t>
            </a:r>
          </a:p>
          <a:p>
            <a:pPr>
              <a:lnSpc>
                <a:spcPts val="4500"/>
              </a:lnSpc>
            </a:pPr>
            <a:r>
              <a:rPr lang="en-US" sz="3000" dirty="0">
                <a:solidFill>
                  <a:srgbClr val="2B2929"/>
                </a:solidFill>
                <a:latin typeface="DM Sans"/>
              </a:rPr>
              <a:t>Randolph Richard</a:t>
            </a:r>
          </a:p>
          <a:p>
            <a:pPr>
              <a:lnSpc>
                <a:spcPts val="4500"/>
              </a:lnSpc>
            </a:pPr>
            <a:r>
              <a:rPr lang="en-US" sz="3000" dirty="0" err="1">
                <a:solidFill>
                  <a:srgbClr val="2B2929"/>
                </a:solidFill>
                <a:latin typeface="DM Sans"/>
              </a:rPr>
              <a:t>Tesfalem</a:t>
            </a:r>
            <a:r>
              <a:rPr lang="en-US" sz="3000" dirty="0">
                <a:solidFill>
                  <a:srgbClr val="2B2929"/>
                </a:solidFill>
                <a:latin typeface="DM Sans"/>
              </a:rPr>
              <a:t> </a:t>
            </a:r>
            <a:r>
              <a:rPr lang="en-US" sz="3000">
                <a:solidFill>
                  <a:srgbClr val="2B2929"/>
                </a:solidFill>
                <a:latin typeface="DM Sans"/>
              </a:rPr>
              <a:t>Tegenge</a:t>
            </a:r>
            <a:endParaRPr lang="en-US" sz="3000" dirty="0">
              <a:solidFill>
                <a:srgbClr val="2B2929"/>
              </a:solidFill>
              <a:latin typeface="DM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62075" y="1683544"/>
            <a:ext cx="1109588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2B2929"/>
                </a:solidFill>
                <a:latin typeface="DM Sans"/>
              </a:rPr>
              <a:t>Thank-you!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1273230" y="-411839"/>
            <a:ext cx="6602931" cy="74266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5012527" y="6602931"/>
            <a:ext cx="3275473" cy="36840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828086" y="3502104"/>
            <a:ext cx="4629873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228</Words>
  <Application>Microsoft Macintosh PowerPoint</Application>
  <PresentationFormat>Custom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DM Sans</vt:lpstr>
      <vt:lpstr>DM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Upark</dc:title>
  <cp:lastModifiedBy>Randolph Richard</cp:lastModifiedBy>
  <cp:revision>2</cp:revision>
  <dcterms:created xsi:type="dcterms:W3CDTF">2006-08-16T00:00:00Z</dcterms:created>
  <dcterms:modified xsi:type="dcterms:W3CDTF">2022-02-04T02:32:31Z</dcterms:modified>
  <dc:identifier>DAExQNB5HyI</dc:identifier>
</cp:coreProperties>
</file>